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5" r:id="rId6"/>
    <p:sldId id="261" r:id="rId7"/>
    <p:sldId id="264" r:id="rId8"/>
    <p:sldId id="263" r:id="rId9"/>
    <p:sldId id="262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E7044"/>
    <a:srgbClr val="255936"/>
    <a:srgbClr val="3B8F57"/>
    <a:srgbClr val="7B4F65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22.01.2022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2.jpeg"/><Relationship Id="rId7" Type="http://schemas.openxmlformats.org/officeDocument/2006/relationships/image" Target="../media/image1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jpeg"/><Relationship Id="rId4" Type="http://schemas.openxmlformats.org/officeDocument/2006/relationships/image" Target="../media/image9.png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5.png"/><Relationship Id="rId7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10" Type="http://schemas.openxmlformats.org/officeDocument/2006/relationships/image" Target="../media/image21.png"/><Relationship Id="rId4" Type="http://schemas.openxmlformats.org/officeDocument/2006/relationships/image" Target="../media/image2.jpeg"/><Relationship Id="rId9" Type="http://schemas.openxmlformats.org/officeDocument/2006/relationships/image" Target="../media/image20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.jpeg"/><Relationship Id="rId7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11" Type="http://schemas.openxmlformats.org/officeDocument/2006/relationships/image" Target="../media/image29.jpeg"/><Relationship Id="rId5" Type="http://schemas.openxmlformats.org/officeDocument/2006/relationships/image" Target="../media/image23.png"/><Relationship Id="rId10" Type="http://schemas.openxmlformats.org/officeDocument/2006/relationships/image" Target="../media/image28.jpeg"/><Relationship Id="rId4" Type="http://schemas.openxmlformats.org/officeDocument/2006/relationships/image" Target="../media/image22.png"/><Relationship Id="rId9" Type="http://schemas.openxmlformats.org/officeDocument/2006/relationships/image" Target="../media/image2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Relationship Id="rId9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s://catherineasquithgallery.com/uploads/posts/2021-02/1613516118_74-p-fon-dlya-prezentatsii-na-sportivnuyu-temu-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260648"/>
            <a:ext cx="1296987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>
            <a:off x="1979712" y="548680"/>
            <a:ext cx="68042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Государственное автономное профессиональное 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</a:p>
          <a:p>
            <a:pPr algn="ctr"/>
            <a:r>
              <a:rPr lang="ru-RU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«Актанышский технологический техникум» </a:t>
            </a:r>
            <a:endParaRPr lang="ru-RU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 descr="https://w7.pngwing.com/pngs/867/933/png-transparent-physical-activity-health-physics-physical-education-exercise-physiology-health-physical-fitness-medical-care-disease.png"/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56176" y="4725144"/>
            <a:ext cx="2790825" cy="181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323528" y="5229200"/>
            <a:ext cx="52565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Руководитель проекта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Председатель первичной профсоюзной организации ГАПОУ АТТ </a:t>
            </a: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Валиева Лилия 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Ринатовна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339752" y="2794996"/>
            <a:ext cx="538234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Проект по реализации программы </a:t>
            </a:r>
            <a:endParaRPr lang="ru-RU" sz="2000" i="1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«Здоровый сотрудник - успешный коллектив!»</a:t>
            </a:r>
            <a:endParaRPr lang="ru-RU" sz="20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https://catherineasquithgallery.com/uploads/posts/2021-02/1613516118_74-p-fon-dlya-prezentatsii-na-sportivnuyu-temu-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260648"/>
            <a:ext cx="1296987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2339752" y="1052736"/>
            <a:ext cx="1620572" cy="3906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Цель проекта</a:t>
            </a:r>
            <a:endParaRPr lang="ru-RU" sz="1200" b="1" dirty="0">
              <a:ea typeface="Calibri"/>
              <a:cs typeface="Times New Roman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123728" y="1412776"/>
            <a:ext cx="5148064" cy="72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01295" algn="ctr">
              <a:lnSpc>
                <a:spcPct val="115000"/>
              </a:lnSpc>
              <a:spcAft>
                <a:spcPts val="0"/>
              </a:spcAft>
            </a:pPr>
            <a:r>
              <a:rPr lang="ru-RU" b="1" dirty="0" smtClean="0">
                <a:solidFill>
                  <a:schemeClr val="tx2">
                    <a:lumMod val="75000"/>
                  </a:schemeClr>
                </a:solidFill>
                <a:latin typeface="Times New Roman"/>
                <a:ea typeface="Times New Roman"/>
                <a:cs typeface="Times New Roman"/>
              </a:rPr>
              <a:t>Содействие оздоровлению и здоровьесбережению сотрудников ГАПОУ АТТ</a:t>
            </a:r>
            <a:endParaRPr lang="ru-RU" sz="1200" b="1" dirty="0">
              <a:solidFill>
                <a:schemeClr val="tx2">
                  <a:lumMod val="75000"/>
                </a:schemeClr>
              </a:solidFill>
              <a:ea typeface="Calibri"/>
              <a:cs typeface="Times New Roman"/>
            </a:endParaRPr>
          </a:p>
        </p:txBody>
      </p:sp>
      <p:pic>
        <p:nvPicPr>
          <p:cNvPr id="7" name="Рисунок 6" descr="https://www.tiloom.com/wp-content/uploads/2013/11/DondeIr_v2.jpg"/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7020272" y="188640"/>
            <a:ext cx="1872208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467544" y="2636912"/>
            <a:ext cx="8136904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·Формирование системы мотивации коллектива организации к здоровому образу жизни, включая здоровое питание и отказ от вредных привычек.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·Создание благоприятных условий в организации для ведения здорового и активного образа жизни.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·Создание благоприятной рабочей среды (сплочение коллектива) для укрепления здоровья и благополучия сотрудников организации.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·Содействие прохождению сотрудников профилактических осмотров и диспансеризации. ·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·Проведение для сотрудников профилактических мероприятий.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·Создание оптимальных гигиенических, экологических и эргономических условий деятельности сотрудников на их рабочих местах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·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Строгое соблюдение правил ТБ, осуществление необходимых мер по охране здоровья и жизни.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2051720" y="2348880"/>
            <a:ext cx="230425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Задачи проекта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s://catherineasquithgallery.com/uploads/posts/2021-02/1613516118_74-p-fon-dlya-prezentatsii-na-sportivnuyu-temu-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11560" y="260648"/>
            <a:ext cx="1296987" cy="119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user\Desktop\Camera\WhatsApp Images\IMG-20220111-WA0018.jpg"/>
          <p:cNvPicPr/>
          <p:nvPr/>
        </p:nvPicPr>
        <p:blipFill>
          <a:blip r:embed="rId4" cstate="print"/>
          <a:srcRect l="12104"/>
          <a:stretch>
            <a:fillRect/>
          </a:stretch>
        </p:blipFill>
        <p:spPr bwMode="auto">
          <a:xfrm>
            <a:off x="2915816" y="188640"/>
            <a:ext cx="3240360" cy="25922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1844824"/>
            <a:ext cx="2826314" cy="376841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4048" y="2636912"/>
            <a:ext cx="3851920" cy="28889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6300192" y="476672"/>
            <a:ext cx="25922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Мастер класс </a:t>
            </a:r>
          </a:p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 внуками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7696" y="1988840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Шахматный турнир среди сотрудников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8" name="Picture 6" descr="https://outilsducoach.com/wp-content/uploads/2014/02/dreamstime_xxl_27424555.jp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5536" y="4941168"/>
            <a:ext cx="2483768" cy="1655846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3347864" y="5733256"/>
            <a:ext cx="5400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Шахматы- это тихая игра музыки разума.</a:t>
            </a:r>
            <a:br>
              <a:rPr lang="ru-RU" b="1" i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Леонид Сухоруков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https://catherineasquithgallery.com/uploads/posts/2021-02/1613516118_74-p-fon-dlya-prezentatsii-na-sportivnuyu-temu-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9512" y="188640"/>
            <a:ext cx="971600" cy="896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1052736"/>
            <a:ext cx="3384376" cy="253828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1920" y="3501008"/>
            <a:ext cx="3225778" cy="24142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5536" y="3933056"/>
            <a:ext cx="3264362" cy="2448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779912" y="404664"/>
            <a:ext cx="3264363" cy="2448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7" name="Picture 9" descr="https://www.engels.me/images/novosti_2020/10/051020_2.jpeg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996608" y="1700808"/>
            <a:ext cx="2147392" cy="1610544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6803232" y="3068960"/>
            <a:ext cx="2340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Веселые каникулы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ttp://sport-nmosk.ru/wp-content/uploads/2015/07/Kopiya-olimpijskie-kolka-so-sportsmenami.jpg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08304" y="5504800"/>
            <a:ext cx="1619672" cy="11448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2" descr="https://catherineasquithgallery.com/uploads/posts/2021-02/1613516118_74-p-fon-dlya-prezentatsii-na-sportivnuyu-temu-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19672" y="1196752"/>
            <a:ext cx="3131840" cy="23488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5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1520" y="188640"/>
            <a:ext cx="971600" cy="8966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7" descr="https://img2.freepng.ru/20180427/vjq/kisspng-tennis-balls-serve-volleyball-sport-ppt-template-figure-5ae2c144cc8d74.4947832215248100528379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2204864"/>
            <a:ext cx="1584176" cy="158417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1763688" y="332656"/>
            <a:ext cx="26642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Тенистый турнир среди сотрудников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Рисунок 8" descr="F:\диск Д\104NIKON\DSCN0348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5400000">
            <a:off x="287523" y="4113077"/>
            <a:ext cx="2304257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F:\диск Д\104NIKON\DSCN0365.JPG"/>
          <p:cNvPicPr/>
          <p:nvPr/>
        </p:nvPicPr>
        <p:blipFill>
          <a:blip r:embed="rId7" cstate="print"/>
          <a:srcRect r="23894"/>
          <a:stretch>
            <a:fillRect/>
          </a:stretch>
        </p:blipFill>
        <p:spPr bwMode="auto">
          <a:xfrm>
            <a:off x="3563888" y="3861048"/>
            <a:ext cx="2543941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Рисунок 11" descr="F:\диск Д\103NIKON\DSCN0682.JPG"/>
          <p:cNvPicPr/>
          <p:nvPr/>
        </p:nvPicPr>
        <p:blipFill>
          <a:blip r:embed="rId8" cstate="print"/>
          <a:srcRect l="22752" r="17802"/>
          <a:stretch>
            <a:fillRect/>
          </a:stretch>
        </p:blipFill>
        <p:spPr bwMode="auto">
          <a:xfrm>
            <a:off x="5292080" y="260648"/>
            <a:ext cx="211836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https://thumbs.dreamstime.com/b/%D0%BB%D1%8E%D0%B4%D0%B8-%D0%B1%D0%B5%D0%BB%D0%B8%D0%B7%D0%BD%D1%8B-3d-%D0%B1%D0%B5%D0%B6%D0%B0%D1%82%D1%8C-%D0%BD%D0%B0-%D1%82%D1%80%D0%B5%D1%82%D0%B1%D0%B0%D0%BD%D0%B5-27118048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 flipH="1">
            <a:off x="7092280" y="4941168"/>
            <a:ext cx="1152128" cy="14489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755576" y="6211669"/>
            <a:ext cx="60121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“Гордитесь тем, как далеко вы продвинулись, и верьте, как далеко вы можете зайти!”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860032" y="2924944"/>
            <a:ext cx="42839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Не стоит любить, страдать и грустить зимой. Нужно надеть коньки и отправиться на лед, что может быть прекрасней?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Рисунок 15" descr="https://catherineasquithgallery.com/uploads/posts/2021-02/1613545372_25-p-kartinki-na-belom-fone-dlya-prezentatsii-25.pn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740352" y="1916832"/>
            <a:ext cx="1025649" cy="11521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https://catherineasquithgallery.com/uploads/posts/2021-02/1613516118_74-p-fon-dlya-prezentatsii-na-sportivnuyu-temu-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4" name="Рисунок 5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188641"/>
            <a:ext cx="1014319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1268760"/>
            <a:ext cx="3528392" cy="2646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44208" y="404664"/>
            <a:ext cx="2496277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1547664" y="548680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Снег кружится …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Рисунок 7" descr="C:\Users\user\AppData\Local\Temp\Rar$DIa8696.28995\IMG-20220120-WA003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923928" y="404664"/>
            <a:ext cx="2396480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user\AppData\Local\Temp\Rar$DIa3256.40800\IMG-20220121-WA0013.jpg"/>
          <p:cNvPicPr/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020272" y="2564904"/>
            <a:ext cx="1664494" cy="2219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Рисунок 9" descr="C:\Users\user\AppData\Local\Temp\Rar$DIa3256.45169\IMG-20220121-WA0015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051720" y="3429000"/>
            <a:ext cx="1800200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4139952" y="5949280"/>
            <a:ext cx="21602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Пешая прогулка</a:t>
            </a:r>
          </a:p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 в лесу «</a:t>
            </a:r>
            <a:r>
              <a:rPr lang="ru-RU" sz="1600" b="1" dirty="0" err="1" smtClean="0">
                <a:latin typeface="Times New Roman" pitchFamily="18" charset="0"/>
                <a:cs typeface="Times New Roman" pitchFamily="18" charset="0"/>
              </a:rPr>
              <a:t>Буляк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Рисунок 12" descr="https://media.istockphoto.com/photos/ski-picture-id144720526?k=6&amp;m=144720526&amp;s=612x612&amp;w=0&amp;h=nFz0NBDWM9KM73lcSJJS5WEvf-XQ86g3F5YGKGqEN2M="/>
          <p:cNvPicPr/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 flipH="1">
            <a:off x="0" y="3933056"/>
            <a:ext cx="1440160" cy="14401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Прямоугольник 13"/>
          <p:cNvSpPr/>
          <p:nvPr/>
        </p:nvSpPr>
        <p:spPr>
          <a:xfrm>
            <a:off x="0" y="5657671"/>
            <a:ext cx="4572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Катание на лыжах — лучший в мире способ провести время.     (Г.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Плэйк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5" name="Рисунок 14" descr="F:\самара фото\РАБ СТОЛ РАЗНЫЕ 2018\Новая папка (2)\IMG-20181002-WA0024.jpg"/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6156176" y="4581128"/>
            <a:ext cx="2592288" cy="1872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" name="Рисунок 16" descr="C:\Users\user\AppData\Local\Temp\Rar$DIa4960.48556\20170223_111615.jpg"/>
          <p:cNvPicPr/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995936" y="2564904"/>
            <a:ext cx="2736304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s://catherineasquithgallery.com/uploads/posts/2021-02/1613516118_74-p-fon-dlya-prezentatsii-na-sportivnuyu-temu-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88640"/>
            <a:ext cx="2520280" cy="252028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484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131840" y="260648"/>
            <a:ext cx="2592288" cy="242520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485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580112" y="4077072"/>
            <a:ext cx="3264363" cy="24482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487" name="Picture 7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347864" y="2924944"/>
            <a:ext cx="2448272" cy="326314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488" name="Picture 8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51520" y="4293096"/>
            <a:ext cx="2952328" cy="221506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1" name="TextBox 10"/>
          <p:cNvSpPr txBox="1"/>
          <p:nvPr/>
        </p:nvSpPr>
        <p:spPr>
          <a:xfrm>
            <a:off x="395536" y="3140968"/>
            <a:ext cx="2520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Сильные, смелые первые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5940152" y="332656"/>
            <a:ext cx="2911291" cy="33843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2" descr="https://catherineasquithgallery.com/uploads/posts/2021-02/1613516118_74-p-fon-dlya-prezentatsii-na-sportivnuyu-temu-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6" name="Рисунок 5" descr="F:\диск Д\106NIKON\DSCN148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5936" y="3717032"/>
            <a:ext cx="2736304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F:\диск Д\102\DSCN1536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91680" y="404664"/>
            <a:ext cx="3312368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F:\диск Д\102\DSCN1532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364088" y="404664"/>
            <a:ext cx="3429424" cy="2570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Box 9"/>
          <p:cNvSpPr txBox="1"/>
          <p:nvPr/>
        </p:nvSpPr>
        <p:spPr>
          <a:xfrm>
            <a:off x="6156176" y="3068960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АТТ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" name="Рисунок 11" descr="F:\диск Д\фото все\35б\100_3598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3528" y="3140968"/>
            <a:ext cx="3024336" cy="20162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Рисунок 12" descr="F:\самара фото\РАБ СТОЛ РАЗНЫЕ 2018\Новая папка (2)\IMG-20181005-WA0061.jpg"/>
          <p:cNvPicPr/>
          <p:nvPr/>
        </p:nvPicPr>
        <p:blipFill>
          <a:blip r:embed="rId7" cstate="print"/>
          <a:srcRect t="9127" r="2645"/>
          <a:stretch>
            <a:fillRect/>
          </a:stretch>
        </p:blipFill>
        <p:spPr bwMode="auto">
          <a:xfrm>
            <a:off x="7092280" y="3645024"/>
            <a:ext cx="1752600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Рисунок 13" descr="https://catherineasquithgallery.com/uploads/posts/2021-02/1612447251_127-p-chelovechek-na-serom-fone-148.pn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5301208"/>
            <a:ext cx="1719511" cy="15567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Прямоугольник 14"/>
          <p:cNvSpPr/>
          <p:nvPr/>
        </p:nvSpPr>
        <p:spPr>
          <a:xfrm>
            <a:off x="1691680" y="5949280"/>
            <a:ext cx="53285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Лучшие работники больше других работают и больше других отдыхают.                «Т. </a:t>
            </a:r>
            <a:r>
              <a:rPr lang="ru-RU" b="1" i="1" dirty="0" err="1" smtClean="0">
                <a:latin typeface="Times New Roman" pitchFamily="18" charset="0"/>
                <a:cs typeface="Times New Roman" pitchFamily="18" charset="0"/>
              </a:rPr>
              <a:t>Хопкинс</a:t>
            </a:r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" name="Рисунок 5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000000"/>
              </a:clrFrom>
              <a:clrTo>
                <a:srgbClr val="00000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23528" y="188641"/>
            <a:ext cx="1014319" cy="936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Прямоугольник 16"/>
          <p:cNvSpPr/>
          <p:nvPr/>
        </p:nvSpPr>
        <p:spPr>
          <a:xfrm>
            <a:off x="251520" y="2708920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Отдых – это перемена занятий.</a:t>
            </a:r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s://catherineasquithgallery.com/uploads/posts/2021-02/1613516118_74-p-fon-dlya-prezentatsii-na-sportivnuyu-temu-7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600" y="764704"/>
            <a:ext cx="7406008" cy="54824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323528" y="5877272"/>
            <a:ext cx="6120680" cy="7425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«Здоровый сотрудник - успешный коллектив</a:t>
            </a:r>
            <a:r>
              <a:rPr lang="ru-RU" sz="3200" b="1" i="1" dirty="0" smtClean="0">
                <a:solidFill>
                  <a:srgbClr val="FF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!»</a:t>
            </a:r>
            <a:endParaRPr lang="ru-RU" sz="3200" i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9465" name="Picture 9" descr="https://smartagent.ru/images/page/109/697b1632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00192" y="4886400"/>
            <a:ext cx="2492541" cy="1971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332</TotalTime>
  <Words>262</Words>
  <Application>Microsoft Office PowerPoint</Application>
  <PresentationFormat>Экран (4:3)</PresentationFormat>
  <Paragraphs>35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35</cp:revision>
  <dcterms:created xsi:type="dcterms:W3CDTF">2022-01-20T14:29:38Z</dcterms:created>
  <dcterms:modified xsi:type="dcterms:W3CDTF">2022-01-22T10:39:59Z</dcterms:modified>
</cp:coreProperties>
</file>